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81" r:id="rId2"/>
    <p:sldId id="279" r:id="rId3"/>
    <p:sldId id="28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73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1DEDC6-F9EC-75AE-05EF-B127216CD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D65863-DE2C-97C1-62C2-523F14DF13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F833463C-D407-7E28-406D-A3CC49D868D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89AC098-8113-12D5-6AFC-D04B2DBD1B6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BCA58C1-09A2-B3EF-C600-0FD12347F05F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pose et je calcule des multiplications.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9728048E-1838-FD49-D159-79E1548E9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0950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id="{7C77408C-752D-59A2-EDDA-EB098D8AE6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881800"/>
              </p:ext>
            </p:extLst>
          </p:nvPr>
        </p:nvGraphicFramePr>
        <p:xfrm>
          <a:off x="122711" y="409861"/>
          <a:ext cx="8835243" cy="6145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081">
                  <a:extLst>
                    <a:ext uri="{9D8B030D-6E8A-4147-A177-3AD203B41FA5}">
                      <a16:colId xmlns:a16="http://schemas.microsoft.com/office/drawing/2014/main" val="3542512626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4084477384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3233151132"/>
                    </a:ext>
                  </a:extLst>
                </a:gridCol>
              </a:tblGrid>
              <a:tr h="743517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 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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4672"/>
                  </a:ext>
                </a:extLst>
              </a:tr>
              <a:tr h="54018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54219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480C83AA-5638-E8AE-201F-B213C003CEC7}"/>
              </a:ext>
            </a:extLst>
          </p:cNvPr>
          <p:cNvSpPr txBox="1"/>
          <p:nvPr/>
        </p:nvSpPr>
        <p:spPr>
          <a:xfrm>
            <a:off x="225630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A</a:t>
            </a:r>
            <a:r>
              <a:rPr lang="fr-FR" sz="3200" dirty="0"/>
              <a:t> 21 × 7 =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A911109-237C-E77F-70E2-907021B08639}"/>
              </a:ext>
            </a:extLst>
          </p:cNvPr>
          <p:cNvSpPr txBox="1"/>
          <p:nvPr/>
        </p:nvSpPr>
        <p:spPr>
          <a:xfrm>
            <a:off x="225630" y="2588771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B</a:t>
            </a:r>
            <a:r>
              <a:rPr lang="fr-FR" sz="3200" dirty="0"/>
              <a:t> 51 × 14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AF7CB23-054A-CD9F-046B-E4AC91283A08}"/>
              </a:ext>
            </a:extLst>
          </p:cNvPr>
          <p:cNvSpPr txBox="1"/>
          <p:nvPr/>
        </p:nvSpPr>
        <p:spPr>
          <a:xfrm>
            <a:off x="225630" y="392271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C</a:t>
            </a:r>
            <a:r>
              <a:rPr lang="fr-FR" sz="3200" dirty="0"/>
              <a:t> 35 × 23 =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BE2AC6D-F629-4189-EC67-CCD62066F4FA}"/>
              </a:ext>
            </a:extLst>
          </p:cNvPr>
          <p:cNvSpPr txBox="1"/>
          <p:nvPr/>
        </p:nvSpPr>
        <p:spPr>
          <a:xfrm>
            <a:off x="3220191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D</a:t>
            </a:r>
            <a:r>
              <a:rPr lang="fr-FR" sz="3200" dirty="0"/>
              <a:t> 52 × 16 =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687851-DB56-06BF-4D5C-5523B7B985A7}"/>
              </a:ext>
            </a:extLst>
          </p:cNvPr>
          <p:cNvSpPr txBox="1"/>
          <p:nvPr/>
        </p:nvSpPr>
        <p:spPr>
          <a:xfrm>
            <a:off x="3220191" y="2588771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E</a:t>
            </a:r>
            <a:r>
              <a:rPr lang="fr-FR" sz="3200" dirty="0"/>
              <a:t> 84 × 25 =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FD3B469-8DE6-D5FB-9F3E-EF7C5CD154C7}"/>
              </a:ext>
            </a:extLst>
          </p:cNvPr>
          <p:cNvSpPr txBox="1"/>
          <p:nvPr/>
        </p:nvSpPr>
        <p:spPr>
          <a:xfrm>
            <a:off x="3220191" y="392271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F</a:t>
            </a:r>
            <a:r>
              <a:rPr lang="fr-FR" sz="3200" dirty="0"/>
              <a:t> 82 × 34 =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B3C0940-4705-292C-5D86-2A203AB1C1B6}"/>
              </a:ext>
            </a:extLst>
          </p:cNvPr>
          <p:cNvSpPr txBox="1"/>
          <p:nvPr/>
        </p:nvSpPr>
        <p:spPr>
          <a:xfrm>
            <a:off x="6214752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G</a:t>
            </a:r>
            <a:r>
              <a:rPr lang="fr-FR" sz="3200" dirty="0"/>
              <a:t> 93 × 47 =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06978DC-CC3A-230A-9962-BE3666EC1B77}"/>
              </a:ext>
            </a:extLst>
          </p:cNvPr>
          <p:cNvSpPr txBox="1"/>
          <p:nvPr/>
        </p:nvSpPr>
        <p:spPr>
          <a:xfrm>
            <a:off x="6214752" y="2588771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H</a:t>
            </a:r>
            <a:r>
              <a:rPr lang="fr-FR" sz="3200" dirty="0"/>
              <a:t> 84 × 75 =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07CA047-26AD-44DA-1541-E110744891FD}"/>
              </a:ext>
            </a:extLst>
          </p:cNvPr>
          <p:cNvSpPr txBox="1"/>
          <p:nvPr/>
        </p:nvSpPr>
        <p:spPr>
          <a:xfrm>
            <a:off x="6214752" y="392271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I</a:t>
            </a:r>
            <a:r>
              <a:rPr lang="fr-FR" sz="3200" dirty="0"/>
              <a:t> 99 × 67 = </a:t>
            </a:r>
          </a:p>
        </p:txBody>
      </p: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id="{7C77408C-752D-59A2-EDDA-EB098D8AE6C3}"/>
              </a:ext>
            </a:extLst>
          </p:cNvPr>
          <p:cNvGraphicFramePr>
            <a:graphicFrameLocks noGrp="1"/>
          </p:cNvGraphicFramePr>
          <p:nvPr/>
        </p:nvGraphicFramePr>
        <p:xfrm>
          <a:off x="122711" y="409861"/>
          <a:ext cx="8835243" cy="6145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081">
                  <a:extLst>
                    <a:ext uri="{9D8B030D-6E8A-4147-A177-3AD203B41FA5}">
                      <a16:colId xmlns:a16="http://schemas.microsoft.com/office/drawing/2014/main" val="3542512626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4084477384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3233151132"/>
                    </a:ext>
                  </a:extLst>
                </a:gridCol>
              </a:tblGrid>
              <a:tr h="743517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 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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4672"/>
                  </a:ext>
                </a:extLst>
              </a:tr>
              <a:tr h="54018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54219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480C83AA-5638-E8AE-201F-B213C003CEC7}"/>
              </a:ext>
            </a:extLst>
          </p:cNvPr>
          <p:cNvSpPr txBox="1"/>
          <p:nvPr/>
        </p:nvSpPr>
        <p:spPr>
          <a:xfrm>
            <a:off x="225630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A</a:t>
            </a:r>
            <a:r>
              <a:rPr lang="fr-FR" sz="3200" dirty="0"/>
              <a:t> 21 × 7 = </a:t>
            </a:r>
            <a:r>
              <a:rPr lang="fr-FR" sz="3200" dirty="0">
                <a:solidFill>
                  <a:srgbClr val="C00000"/>
                </a:solidFill>
              </a:rPr>
              <a:t>147</a:t>
            </a:r>
            <a:endParaRPr lang="fr-FR" sz="32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A911109-237C-E77F-70E2-907021B08639}"/>
              </a:ext>
            </a:extLst>
          </p:cNvPr>
          <p:cNvSpPr txBox="1"/>
          <p:nvPr/>
        </p:nvSpPr>
        <p:spPr>
          <a:xfrm>
            <a:off x="225629" y="2588771"/>
            <a:ext cx="278192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B</a:t>
            </a:r>
            <a:r>
              <a:rPr lang="fr-FR" sz="3200" dirty="0"/>
              <a:t> 51 × 14 =</a:t>
            </a:r>
            <a:r>
              <a:rPr lang="fr-FR" sz="3200" dirty="0">
                <a:solidFill>
                  <a:srgbClr val="C00000"/>
                </a:solidFill>
              </a:rPr>
              <a:t>714</a:t>
            </a:r>
            <a:r>
              <a:rPr lang="fr-FR" sz="3200" dirty="0"/>
              <a:t>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AF7CB23-054A-CD9F-046B-E4AC91283A08}"/>
              </a:ext>
            </a:extLst>
          </p:cNvPr>
          <p:cNvSpPr txBox="1"/>
          <p:nvPr/>
        </p:nvSpPr>
        <p:spPr>
          <a:xfrm>
            <a:off x="225630" y="3922716"/>
            <a:ext cx="278192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C</a:t>
            </a:r>
            <a:r>
              <a:rPr lang="fr-FR" sz="3200" dirty="0"/>
              <a:t> 35 × 23 =</a:t>
            </a:r>
            <a:r>
              <a:rPr lang="fr-FR" sz="3200" dirty="0">
                <a:solidFill>
                  <a:srgbClr val="C00000"/>
                </a:solidFill>
              </a:rPr>
              <a:t> 805</a:t>
            </a:r>
            <a:r>
              <a:rPr lang="fr-FR" sz="3200" dirty="0"/>
              <a:t>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BE2AC6D-F629-4189-EC67-CCD62066F4FA}"/>
              </a:ext>
            </a:extLst>
          </p:cNvPr>
          <p:cNvSpPr txBox="1"/>
          <p:nvPr/>
        </p:nvSpPr>
        <p:spPr>
          <a:xfrm>
            <a:off x="3220191" y="1254826"/>
            <a:ext cx="274291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D</a:t>
            </a:r>
            <a:r>
              <a:rPr lang="fr-FR" sz="3200" dirty="0"/>
              <a:t> 52 × 16 = </a:t>
            </a:r>
            <a:r>
              <a:rPr lang="fr-FR" sz="3200" dirty="0">
                <a:solidFill>
                  <a:srgbClr val="C00000"/>
                </a:solidFill>
              </a:rPr>
              <a:t>832</a:t>
            </a:r>
            <a:r>
              <a:rPr lang="fr-FR" sz="3200" dirty="0"/>
              <a:t>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687851-DB56-06BF-4D5C-5523B7B985A7}"/>
              </a:ext>
            </a:extLst>
          </p:cNvPr>
          <p:cNvSpPr txBox="1"/>
          <p:nvPr/>
        </p:nvSpPr>
        <p:spPr>
          <a:xfrm>
            <a:off x="3220191" y="2588771"/>
            <a:ext cx="274291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E</a:t>
            </a:r>
            <a:r>
              <a:rPr lang="fr-FR" sz="3200" dirty="0"/>
              <a:t>84 × 25=</a:t>
            </a:r>
            <a:r>
              <a:rPr lang="fr-FR" sz="3200" dirty="0">
                <a:solidFill>
                  <a:srgbClr val="C00000"/>
                </a:solidFill>
              </a:rPr>
              <a:t>2 100</a:t>
            </a:r>
            <a:r>
              <a:rPr lang="fr-FR" sz="32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FD3B469-8DE6-D5FB-9F3E-EF7C5CD154C7}"/>
              </a:ext>
            </a:extLst>
          </p:cNvPr>
          <p:cNvSpPr txBox="1"/>
          <p:nvPr/>
        </p:nvSpPr>
        <p:spPr>
          <a:xfrm>
            <a:off x="3220190" y="3922716"/>
            <a:ext cx="278192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F</a:t>
            </a:r>
            <a:r>
              <a:rPr lang="fr-FR" sz="3200" dirty="0"/>
              <a:t>82 × 34=</a:t>
            </a:r>
            <a:r>
              <a:rPr lang="fr-FR" sz="3200" dirty="0">
                <a:solidFill>
                  <a:srgbClr val="C00000"/>
                </a:solidFill>
              </a:rPr>
              <a:t>2 788</a:t>
            </a:r>
            <a:r>
              <a:rPr lang="fr-FR" sz="3200" dirty="0"/>
              <a:t>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B3C0940-4705-292C-5D86-2A203AB1C1B6}"/>
              </a:ext>
            </a:extLst>
          </p:cNvPr>
          <p:cNvSpPr txBox="1"/>
          <p:nvPr/>
        </p:nvSpPr>
        <p:spPr>
          <a:xfrm>
            <a:off x="6214752" y="1254826"/>
            <a:ext cx="274291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G</a:t>
            </a:r>
            <a:r>
              <a:rPr lang="fr-FR" sz="3200" dirty="0"/>
              <a:t>93 ×47=</a:t>
            </a:r>
            <a:r>
              <a:rPr lang="fr-FR" sz="3200" dirty="0">
                <a:solidFill>
                  <a:srgbClr val="C00000"/>
                </a:solidFill>
              </a:rPr>
              <a:t>4 371</a:t>
            </a:r>
            <a:r>
              <a:rPr lang="fr-FR" sz="3200" dirty="0"/>
              <a:t>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06978DC-CC3A-230A-9962-BE3666EC1B77}"/>
              </a:ext>
            </a:extLst>
          </p:cNvPr>
          <p:cNvSpPr txBox="1"/>
          <p:nvPr/>
        </p:nvSpPr>
        <p:spPr>
          <a:xfrm>
            <a:off x="6214752" y="2588771"/>
            <a:ext cx="278192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H</a:t>
            </a:r>
            <a:r>
              <a:rPr lang="fr-FR" sz="3200" dirty="0"/>
              <a:t>84 ×75=</a:t>
            </a:r>
            <a:r>
              <a:rPr lang="fr-FR" sz="3200" dirty="0">
                <a:solidFill>
                  <a:srgbClr val="C00000"/>
                </a:solidFill>
              </a:rPr>
              <a:t>6 300</a:t>
            </a:r>
            <a:r>
              <a:rPr lang="fr-FR" sz="3200" dirty="0"/>
              <a:t>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07CA047-26AD-44DA-1541-E110744891FD}"/>
              </a:ext>
            </a:extLst>
          </p:cNvPr>
          <p:cNvSpPr txBox="1"/>
          <p:nvPr/>
        </p:nvSpPr>
        <p:spPr>
          <a:xfrm>
            <a:off x="6214752" y="3922716"/>
            <a:ext cx="274291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I</a:t>
            </a:r>
            <a:r>
              <a:rPr lang="fr-FR" sz="3200" dirty="0"/>
              <a:t>99 ×67 =</a:t>
            </a:r>
            <a:r>
              <a:rPr lang="fr-FR" sz="3200" dirty="0">
                <a:solidFill>
                  <a:srgbClr val="C00000"/>
                </a:solidFill>
              </a:rPr>
              <a:t>6 633 </a:t>
            </a:r>
          </a:p>
        </p:txBody>
      </p:sp>
    </p:spTree>
    <p:extLst>
      <p:ext uri="{BB962C8B-B14F-4D97-AF65-F5344CB8AC3E}">
        <p14:creationId xmlns:p14="http://schemas.microsoft.com/office/powerpoint/2010/main" val="17045681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107</Words>
  <Application>Microsoft Office PowerPoint</Application>
  <PresentationFormat>Affichage à l'écran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84</cp:revision>
  <dcterms:created xsi:type="dcterms:W3CDTF">2023-02-07T14:55:57Z</dcterms:created>
  <dcterms:modified xsi:type="dcterms:W3CDTF">2025-11-23T17:10:46Z</dcterms:modified>
</cp:coreProperties>
</file>